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2B542-C2C7-421F-BB36-E2292A60C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3E204D-0008-4262-92B3-54C1A5967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CEE8-3526-43C1-B3AC-C3701714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B8ED79-617B-49D9-B784-86864E23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A2773-5169-42C3-87F0-C614D1DEB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1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7ADE-F308-4120-BBF6-69F24038B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0F429A-BB71-4E13-B07B-4C9FD31D11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27100-EE94-4BFE-B8F5-3026AF7B9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38954-30C1-455E-B433-2B387C6B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7E142-A89E-4B3F-B784-5C291017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99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7F31E-AB73-4196-BC03-A4C40D3F34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F35735-CD69-41D6-82EC-355D45059A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3C80A-7F57-4AE0-8DC3-D1A77BDA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EF3F9-9ED4-4A3C-8F90-71EC57CF5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7D94B-CAC4-4259-B305-1FB9C116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0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01E88-5D35-4B17-8D2C-F742266B8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B1854-C4A2-47BB-A0B8-8E13B7AD4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C6CA5-6DF4-4309-A01C-AFF90A38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9B662-3763-42DE-A19F-E98510E06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2376-2CE7-4E0A-8FAD-1F7075160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67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8B69D-744E-4902-9482-69C0B5678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D80FF-9F30-4213-B978-28F431F50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CD5717-FAD9-46AD-A1D4-BFA62C2C9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D0B6E-74AF-47E3-A066-AF2A6D973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E5169-89D7-4529-9ACE-93185CE6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185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1DDC5-75C9-48DD-B58D-6FF4174D4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E4966-C50C-43F0-8C56-420EA48DD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2ECA8E-E7EC-4AD6-82D3-8EC2B06C8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D1BD-C513-454B-BDAF-592BF1F4F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33B68-F294-4C3B-9AE9-01F5CCA4C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8DA92-C7D7-4938-8280-1FAE951C1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01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FD7D-8DCF-4E57-9D37-808EBE604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18DDF-228F-4665-87DD-811D9E36F4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4FFF41-9AC3-40C9-ADA8-A6E3968310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8B778-57ED-4784-B43D-CA2A4C994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252786-35FE-4D32-96F4-A0F242396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91D958-3476-49EC-A3F5-DE40647A1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C42E4-7073-4195-A032-105C2EC65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2558-268B-4AC3-89C9-AA6B79886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0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BD3A-39FE-4005-B063-4C2D40DB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C7F0AB-83DC-4812-9C5D-BE55BCA8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89911-920E-47A2-9F44-1B3CE9B67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85EC7-3EF4-47CB-93D3-F2A71CBD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69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89B30-5E81-4D00-A606-08FAC898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15EFC-9E54-4360-8FF1-A930DF4E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8B685-2DE3-4752-AE08-F8AD02F7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852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363-4711-4FFB-B37F-72958994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C5952-B82F-41D3-967D-AE5B9BEE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A99CC-D7B6-4092-9E24-B56686D374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24E26F-C926-4208-842F-A72E24C15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32120-A2A5-416D-A19A-D2B4A1BF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93DD4-0F25-4D11-A242-D2FC1D044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1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22265-393F-4A2D-BEA3-CADFF843E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7BE580-4EDC-4E0F-88EB-AABCD3D7BC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44FC5-7215-456D-8FC6-4042E8CCD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B72DD-A5CA-4614-8CE7-E67864E25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AD90D-621E-48B1-AF4A-E96C1598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262B6-A47A-4E5E-86E0-6107CCD5B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EE95E0-4B55-4D41-A7BA-72DA1EE6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71DC2-1E47-48DD-BA44-24B27802F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30439-009D-49F3-88A7-A6A0DA49D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C4093-8977-4B0B-AD6E-CD03C84B49DF}" type="datetimeFigureOut">
              <a:rPr lang="en-US" smtClean="0"/>
              <a:t>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888DD-12BF-47D5-A8A0-E53EE5DDF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35663-2DAC-47D8-8A3B-C93A24557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7400D-59FF-4111-96E4-F300727F5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1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 lIns="914400" rIns="914400"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Refactoring Extracting </a:t>
            </a:r>
            <a:r>
              <a:rPr lang="en-US" sz="4800" dirty="0" err="1">
                <a:solidFill>
                  <a:srgbClr val="DD0330"/>
                </a:solidFill>
              </a:rPr>
              <a:t>ProductQuantityComponent</a:t>
            </a:r>
            <a:endParaRPr lang="en-US" sz="4800" dirty="0">
              <a:solidFill>
                <a:srgbClr val="DD03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B0E8BA-6613-4A81-8D65-7B2D1AA63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095589-D018-46B1-A54B-29927367515D}"/>
              </a:ext>
            </a:extLst>
          </p:cNvPr>
          <p:cNvSpPr txBox="1"/>
          <p:nvPr/>
        </p:nvSpPr>
        <p:spPr>
          <a:xfrm>
            <a:off x="6520070" y="1775791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7E7DF0-166D-4C43-9E13-9A9B63AE6A3C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71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BD362-AED4-4041-B4C2-10A888C6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0A8B2E-9CC2-4EA6-B2C4-6C949685537F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86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4CFD6-0FF8-40C3-93FC-9A3BED61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5F52DE-BD87-463C-8212-C8FBB894C6B6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420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9EA8FD-88F5-43E9-AED7-EEE26C1E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525200-533B-4E3A-99A2-B0BA6B19779F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52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9892C3-DF71-4F2D-9FB7-1290084D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AB8AF9-D32E-4800-B9B7-C2E3D728F31E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52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804106-A632-46D5-AD44-A5B797ABB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044237-8E7E-4FF5-8E16-1BC1E9CB76BC}"/>
              </a:ext>
            </a:extLst>
          </p:cNvPr>
          <p:cNvSpPr txBox="1"/>
          <p:nvPr/>
        </p:nvSpPr>
        <p:spPr>
          <a:xfrm>
            <a:off x="7328453" y="3670852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430E27-C625-4ADD-8A44-D04269472053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8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247FDA-237B-427D-866E-FC94FDEF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34C95D-A70F-4931-A551-0026EBC6B006}"/>
              </a:ext>
            </a:extLst>
          </p:cNvPr>
          <p:cNvSpPr txBox="1"/>
          <p:nvPr/>
        </p:nvSpPr>
        <p:spPr>
          <a:xfrm>
            <a:off x="6096000" y="3697356"/>
            <a:ext cx="119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0D2210-1A5D-4782-85EF-75179847E419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10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12EEF7-4495-4E71-A3DD-5F43D66B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C767D7C-84B9-4075-8C76-985F1ADFD87F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78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CBFD6-3B5F-4A00-86F3-855C4335C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0347E0-98AD-47EC-88BC-1B02D61CC600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6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AED157-74D7-432A-8845-F0F10B4DA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028E2E-37FC-4DDE-97CE-73F29CDB1749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9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9A305A-2BCA-4EFB-A98E-62948656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9455CE-BC3E-4EBC-A8F4-715BE5B74A61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09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65759-8179-46A8-AF95-0D1E2D1CE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03CB70-929C-4657-B91F-559700EA662A}"/>
              </a:ext>
            </a:extLst>
          </p:cNvPr>
          <p:cNvSpPr/>
          <p:nvPr/>
        </p:nvSpPr>
        <p:spPr>
          <a:xfrm>
            <a:off x="2796209" y="1272209"/>
            <a:ext cx="2093843" cy="225287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5EB2B6-4857-483C-AC2A-46976FC60E98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99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22EF3F-8E0B-40A9-BEB2-7D3888B7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5909C8-998A-495A-BC46-9D039C24321B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3741E-C68B-49F0-B3A6-1782104575F2}"/>
              </a:ext>
            </a:extLst>
          </p:cNvPr>
          <p:cNvSpPr txBox="1"/>
          <p:nvPr/>
        </p:nvSpPr>
        <p:spPr>
          <a:xfrm>
            <a:off x="5512904" y="1126435"/>
            <a:ext cx="414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this to product-quantity component</a:t>
            </a:r>
          </a:p>
        </p:txBody>
      </p:sp>
    </p:spTree>
    <p:extLst>
      <p:ext uri="{BB962C8B-B14F-4D97-AF65-F5344CB8AC3E}">
        <p14:creationId xmlns:p14="http://schemas.microsoft.com/office/powerpoint/2010/main" val="2626858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BE461-8694-4EDF-9DC3-C2D6F6D4B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597B279-724F-4DCD-BB02-F79FD342BF64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59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2B534C-73DD-4739-B3D7-876505EAE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E33AF-9080-44AA-A095-8E95F62A640A}"/>
              </a:ext>
            </a:extLst>
          </p:cNvPr>
          <p:cNvSpPr txBox="1"/>
          <p:nvPr/>
        </p:nvSpPr>
        <p:spPr>
          <a:xfrm>
            <a:off x="6679095" y="848139"/>
            <a:ext cx="502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Copy this and paste in product-quantity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191BF6-D54E-40FD-982D-85E767F55742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6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E5E227-9432-472B-B5BC-AAE5296F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E1729F-2A27-4C67-83F4-743E22FD85E0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A513B7-0DE0-4977-97D6-E0DFEA07E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93125CA-1C08-4628-A4F7-7880CBA2CE8C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277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39369D-5B86-4E3D-AEBA-62D97BBEF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E040B9-7976-4DEF-82FE-F314C913C856}"/>
              </a:ext>
            </a:extLst>
          </p:cNvPr>
          <p:cNvSpPr/>
          <p:nvPr/>
        </p:nvSpPr>
        <p:spPr>
          <a:xfrm>
            <a:off x="11357113" y="6506817"/>
            <a:ext cx="728870" cy="251792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556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21</Words>
  <Application>Microsoft Office PowerPoint</Application>
  <PresentationFormat>Widescreen</PresentationFormat>
  <Paragraphs>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Refactoring Extracting ProductQuantityComponent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Extracting ProductQuantityComponent</dc:title>
  <dc:creator>Lucid Unity</dc:creator>
  <cp:lastModifiedBy>Lucid Unity</cp:lastModifiedBy>
  <cp:revision>18</cp:revision>
  <dcterms:created xsi:type="dcterms:W3CDTF">2019-01-17T08:12:42Z</dcterms:created>
  <dcterms:modified xsi:type="dcterms:W3CDTF">2019-01-17T08:27:02Z</dcterms:modified>
</cp:coreProperties>
</file>